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  <p:sldMasterId id="2147483672" r:id="rId6"/>
  </p:sldMasterIdLst>
  <p:sldIdLst>
    <p:sldId id="257" r:id="rId7"/>
    <p:sldId id="258" r:id="rId8"/>
    <p:sldId id="259" r:id="rId9"/>
    <p:sldId id="260" r:id="rId10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7" autoAdjust="0"/>
    <p:restoredTop sz="94660"/>
  </p:normalViewPr>
  <p:slideViewPr>
    <p:cSldViewPr snapToGrid="0" snapToObjects="1">
      <p:cViewPr varScale="1">
        <p:scale>
          <a:sx n="27" d="100"/>
          <a:sy n="27" d="100"/>
        </p:scale>
        <p:origin x="917" y="110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4065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5155567"/>
            <a:ext cx="15860195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7682230"/>
            <a:ext cx="15860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5155567"/>
            <a:ext cx="15938303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7682230"/>
            <a:ext cx="15938303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0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3441913"/>
            <a:ext cx="281178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1046250"/>
            <a:ext cx="281178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5243198"/>
            <a:ext cx="3233547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14074355"/>
            <a:ext cx="3233547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119718"/>
            <a:ext cx="3233547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328-75CA-4005-A4C5-18AD12D77EFE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19492808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7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INTRODUCTION (CLICK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Minimum font: 32pt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Up to four pages can be used. </a:t>
            </a:r>
            <a:r>
              <a:rPr lang="en-US" b="1" dirty="0"/>
              <a:t>This is only a template. All content may be modified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9227953" y="12492315"/>
            <a:ext cx="17373600" cy="859098"/>
          </a:xfrm>
        </p:spPr>
        <p:txBody>
          <a:bodyPr/>
          <a:lstStyle/>
          <a:p>
            <a:r>
              <a:rPr lang="en-US" dirty="0"/>
              <a:t>RESULTS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METHODS (CLICK TO EDIT)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204725" y="5262831"/>
            <a:ext cx="17373600" cy="859098"/>
          </a:xfrm>
        </p:spPr>
        <p:txBody>
          <a:bodyPr/>
          <a:lstStyle/>
          <a:p>
            <a:r>
              <a:rPr lang="en-US" dirty="0"/>
              <a:t>METHODS CONTINUED (CLICK TO EDIT)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19227952" y="13495338"/>
            <a:ext cx="17349635" cy="622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20693" y="12492315"/>
            <a:ext cx="17392276" cy="72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</a:t>
            </a:r>
            <a:r>
              <a:rPr lang="en-US" sz="3200" dirty="0">
                <a:solidFill>
                  <a:schemeClr val="bg1"/>
                </a:solidFill>
              </a:rPr>
              <a:t>CAN</a:t>
            </a:r>
            <a:r>
              <a:rPr lang="en-US" sz="3200" dirty="0">
                <a:solidFill>
                  <a:schemeClr val="bg1"/>
                </a:solidFill>
              </a:rPr>
              <a:t>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</a:t>
            </a:r>
            <a:r>
              <a:rPr lang="en-US" sz="3200" dirty="0">
                <a:solidFill>
                  <a:schemeClr val="bg1"/>
                </a:solidFill>
              </a:rPr>
              <a:t>CAN</a:t>
            </a:r>
            <a:r>
              <a:rPr lang="en-US" sz="3200" dirty="0">
                <a:solidFill>
                  <a:schemeClr val="bg1"/>
                </a:solidFill>
              </a:rPr>
              <a:t> 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E-POSTER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8745200" y="52628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</a:t>
            </a:r>
            <a:r>
              <a:rPr lang="en-US" sz="3200">
                <a:solidFill>
                  <a:schemeClr val="bg1"/>
                </a:solidFill>
              </a:rPr>
              <a:t>NUMBER </a:t>
            </a:r>
            <a:r>
              <a:rPr lang="en-US" sz="3200">
                <a:solidFill>
                  <a:schemeClr val="bg1"/>
                </a:solidFill>
              </a:rPr>
              <a:t>CAN</a:t>
            </a:r>
            <a:r>
              <a:rPr lang="en-US" sz="320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BE ADDED TO THE FINAL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176934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8676767" y="963482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8"/>
          </p:nvPr>
        </p:nvSpPr>
        <p:spPr>
          <a:xfrm>
            <a:off x="18773775" y="62527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3016868"/>
            <a:ext cx="17400894" cy="6491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4"/>
          </p:nvPr>
        </p:nvSpPr>
        <p:spPr>
          <a:xfrm>
            <a:off x="18676767" y="10691293"/>
            <a:ext cx="17373600" cy="8817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61219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22881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253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2 Column w/boxes</vt:lpstr>
      <vt:lpstr>1 Background Box</vt:lpstr>
      <vt:lpstr>3 Column w/ no boxes</vt:lpstr>
      <vt:lpstr>2 Column with no boxes</vt:lpstr>
      <vt:lpstr>Portrait 23 x 41_1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Heather Skinner</cp:lastModifiedBy>
  <cp:revision>45</cp:revision>
  <dcterms:created xsi:type="dcterms:W3CDTF">2013-11-25T16:31:35Z</dcterms:created>
  <dcterms:modified xsi:type="dcterms:W3CDTF">2016-11-17T13:58:58Z</dcterms:modified>
</cp:coreProperties>
</file>